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CC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B8172C-46F4-4762-9358-B633ADD82141}" type="doc">
      <dgm:prSet loTypeId="urn:microsoft.com/office/officeart/2005/8/layout/orgChart1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de-CH"/>
        </a:p>
      </dgm:t>
    </dgm:pt>
    <dgm:pt modelId="{464A7A37-CAA2-460D-A0B0-C68FCF0DEB28}">
      <dgm:prSet phldrT="[Text]"/>
      <dgm:spPr/>
      <dgm:t>
        <a:bodyPr/>
        <a:lstStyle/>
        <a:p>
          <a:r>
            <a:rPr lang="de-CH" dirty="0" smtClean="0"/>
            <a:t>Chef</a:t>
          </a:r>
          <a:endParaRPr lang="de-CH" dirty="0"/>
        </a:p>
      </dgm:t>
    </dgm:pt>
    <dgm:pt modelId="{0A407668-5D14-42C7-A161-2CBCA13A36FE}" type="parTrans" cxnId="{5485FCDA-25E8-40AF-8B34-02D962ACB3E9}">
      <dgm:prSet/>
      <dgm:spPr/>
      <dgm:t>
        <a:bodyPr/>
        <a:lstStyle/>
        <a:p>
          <a:endParaRPr lang="de-CH"/>
        </a:p>
      </dgm:t>
    </dgm:pt>
    <dgm:pt modelId="{0AF0DDB2-64CB-4D99-85B0-E8355866E18A}" type="sibTrans" cxnId="{5485FCDA-25E8-40AF-8B34-02D962ACB3E9}">
      <dgm:prSet/>
      <dgm:spPr/>
      <dgm:t>
        <a:bodyPr/>
        <a:lstStyle/>
        <a:p>
          <a:endParaRPr lang="de-CH"/>
        </a:p>
      </dgm:t>
    </dgm:pt>
    <dgm:pt modelId="{5766BBDF-62A4-4DD5-8987-2189C09DDD17}" type="asst">
      <dgm:prSet phldrT="[Text]"/>
      <dgm:spPr/>
      <dgm:t>
        <a:bodyPr/>
        <a:lstStyle/>
        <a:p>
          <a:r>
            <a:rPr lang="de-CH" dirty="0" smtClean="0"/>
            <a:t>Assistent</a:t>
          </a:r>
          <a:endParaRPr lang="de-CH" dirty="0"/>
        </a:p>
      </dgm:t>
    </dgm:pt>
    <dgm:pt modelId="{C201DC2D-A397-48C2-82A5-E659BDAE2809}" type="parTrans" cxnId="{9EEE0E5C-B5C0-491F-8DE2-C3F595976339}">
      <dgm:prSet/>
      <dgm:spPr/>
      <dgm:t>
        <a:bodyPr/>
        <a:lstStyle/>
        <a:p>
          <a:endParaRPr lang="de-CH"/>
        </a:p>
      </dgm:t>
    </dgm:pt>
    <dgm:pt modelId="{C4862919-7689-474C-840A-57BF0D29822E}" type="sibTrans" cxnId="{9EEE0E5C-B5C0-491F-8DE2-C3F595976339}">
      <dgm:prSet/>
      <dgm:spPr/>
      <dgm:t>
        <a:bodyPr/>
        <a:lstStyle/>
        <a:p>
          <a:endParaRPr lang="de-CH"/>
        </a:p>
      </dgm:t>
    </dgm:pt>
    <dgm:pt modelId="{8A0045BD-EA67-433A-9C2D-920447C7BA46}">
      <dgm:prSet phldrT="[Text]"/>
      <dgm:spPr/>
      <dgm:t>
        <a:bodyPr/>
        <a:lstStyle/>
        <a:p>
          <a:r>
            <a:rPr lang="de-CH" dirty="0" smtClean="0"/>
            <a:t>Arbeiter 1</a:t>
          </a:r>
          <a:endParaRPr lang="de-CH" dirty="0"/>
        </a:p>
      </dgm:t>
    </dgm:pt>
    <dgm:pt modelId="{618567F3-745E-4F34-94BE-4B08A9F9B977}" type="parTrans" cxnId="{209A2282-23B5-4116-AF7C-C3FEDD0BEA93}">
      <dgm:prSet/>
      <dgm:spPr/>
      <dgm:t>
        <a:bodyPr/>
        <a:lstStyle/>
        <a:p>
          <a:endParaRPr lang="de-CH"/>
        </a:p>
      </dgm:t>
    </dgm:pt>
    <dgm:pt modelId="{5094F3E3-12F9-409B-A6B4-8309910D1B92}" type="sibTrans" cxnId="{209A2282-23B5-4116-AF7C-C3FEDD0BEA93}">
      <dgm:prSet/>
      <dgm:spPr/>
      <dgm:t>
        <a:bodyPr/>
        <a:lstStyle/>
        <a:p>
          <a:endParaRPr lang="de-CH"/>
        </a:p>
      </dgm:t>
    </dgm:pt>
    <dgm:pt modelId="{92132B26-44F5-46EF-AC90-CDCCE54468DE}">
      <dgm:prSet phldrT="[Text]"/>
      <dgm:spPr/>
      <dgm:t>
        <a:bodyPr/>
        <a:lstStyle/>
        <a:p>
          <a:r>
            <a:rPr lang="de-CH" dirty="0" smtClean="0"/>
            <a:t>Arbeiter 2</a:t>
          </a:r>
          <a:endParaRPr lang="de-CH" dirty="0"/>
        </a:p>
      </dgm:t>
    </dgm:pt>
    <dgm:pt modelId="{28FC44B8-EAA7-4BE9-8902-5D5CAE8B295B}" type="parTrans" cxnId="{851D94F7-746B-4FD3-B9BA-68677705D90F}">
      <dgm:prSet/>
      <dgm:spPr/>
      <dgm:t>
        <a:bodyPr/>
        <a:lstStyle/>
        <a:p>
          <a:endParaRPr lang="de-CH"/>
        </a:p>
      </dgm:t>
    </dgm:pt>
    <dgm:pt modelId="{5D4E0997-A8C1-4B08-BB2A-5C24F3D021BD}" type="sibTrans" cxnId="{851D94F7-746B-4FD3-B9BA-68677705D90F}">
      <dgm:prSet/>
      <dgm:spPr/>
      <dgm:t>
        <a:bodyPr/>
        <a:lstStyle/>
        <a:p>
          <a:endParaRPr lang="de-CH"/>
        </a:p>
      </dgm:t>
    </dgm:pt>
    <dgm:pt modelId="{BB11C8D1-7307-417C-B1E4-67759D21CF10}">
      <dgm:prSet phldrT="[Text]"/>
      <dgm:spPr/>
      <dgm:t>
        <a:bodyPr/>
        <a:lstStyle/>
        <a:p>
          <a:r>
            <a:rPr lang="de-CH" dirty="0" smtClean="0"/>
            <a:t>Arbeiter 3</a:t>
          </a:r>
          <a:endParaRPr lang="de-CH" dirty="0"/>
        </a:p>
      </dgm:t>
    </dgm:pt>
    <dgm:pt modelId="{97B5834E-6F0A-4964-872A-8C4842EA44FE}" type="parTrans" cxnId="{8BE05F52-5152-4AFD-9EBD-1FD45AB1F8E0}">
      <dgm:prSet/>
      <dgm:spPr/>
      <dgm:t>
        <a:bodyPr/>
        <a:lstStyle/>
        <a:p>
          <a:endParaRPr lang="de-CH"/>
        </a:p>
      </dgm:t>
    </dgm:pt>
    <dgm:pt modelId="{3DC5EF6C-4A34-41B2-BFD0-0D5D02255E37}" type="sibTrans" cxnId="{8BE05F52-5152-4AFD-9EBD-1FD45AB1F8E0}">
      <dgm:prSet/>
      <dgm:spPr/>
      <dgm:t>
        <a:bodyPr/>
        <a:lstStyle/>
        <a:p>
          <a:endParaRPr lang="de-CH"/>
        </a:p>
      </dgm:t>
    </dgm:pt>
    <dgm:pt modelId="{A30F75A4-B453-45FC-A0E2-DC728392B37E}">
      <dgm:prSet/>
      <dgm:spPr/>
      <dgm:t>
        <a:bodyPr/>
        <a:lstStyle/>
        <a:p>
          <a:r>
            <a:rPr lang="de-CH" dirty="0" smtClean="0"/>
            <a:t>Lehrling</a:t>
          </a:r>
          <a:endParaRPr lang="de-CH" dirty="0"/>
        </a:p>
      </dgm:t>
    </dgm:pt>
    <dgm:pt modelId="{FBCD0A88-0341-4664-B08D-793DBC4F09AD}" type="parTrans" cxnId="{E3771843-F405-42E8-B64B-EE1258BFF169}">
      <dgm:prSet/>
      <dgm:spPr/>
      <dgm:t>
        <a:bodyPr/>
        <a:lstStyle/>
        <a:p>
          <a:endParaRPr lang="de-CH"/>
        </a:p>
      </dgm:t>
    </dgm:pt>
    <dgm:pt modelId="{0BEFB250-C9C8-4881-B1E8-348F755FFDB7}" type="sibTrans" cxnId="{E3771843-F405-42E8-B64B-EE1258BFF169}">
      <dgm:prSet/>
      <dgm:spPr/>
      <dgm:t>
        <a:bodyPr/>
        <a:lstStyle/>
        <a:p>
          <a:endParaRPr lang="de-CH"/>
        </a:p>
      </dgm:t>
    </dgm:pt>
    <dgm:pt modelId="{AEE08B6F-EE16-43E5-8D88-32F73EA9EE5F}">
      <dgm:prSet/>
      <dgm:spPr/>
      <dgm:t>
        <a:bodyPr/>
        <a:lstStyle/>
        <a:p>
          <a:r>
            <a:rPr lang="de-CH" dirty="0" smtClean="0"/>
            <a:t>Hilfsarbeiter</a:t>
          </a:r>
          <a:endParaRPr lang="de-CH" dirty="0"/>
        </a:p>
      </dgm:t>
    </dgm:pt>
    <dgm:pt modelId="{54BA71D6-49C9-48AB-8B91-3BCDF38DDCBB}" type="parTrans" cxnId="{B9ABD7A7-953B-4752-BC6D-68C0C98E2CD6}">
      <dgm:prSet/>
      <dgm:spPr/>
      <dgm:t>
        <a:bodyPr/>
        <a:lstStyle/>
        <a:p>
          <a:endParaRPr lang="de-CH"/>
        </a:p>
      </dgm:t>
    </dgm:pt>
    <dgm:pt modelId="{C2B2E495-36BF-48D2-B2CD-3BB859F31DA7}" type="sibTrans" cxnId="{B9ABD7A7-953B-4752-BC6D-68C0C98E2CD6}">
      <dgm:prSet/>
      <dgm:spPr/>
      <dgm:t>
        <a:bodyPr/>
        <a:lstStyle/>
        <a:p>
          <a:endParaRPr lang="de-CH"/>
        </a:p>
      </dgm:t>
    </dgm:pt>
    <dgm:pt modelId="{083556F3-BF04-4328-8190-272338988599}" type="pres">
      <dgm:prSet presAssocID="{12B8172C-46F4-4762-9358-B633ADD8214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4DBD089A-515C-448C-82E5-21765BA4C5D2}" type="pres">
      <dgm:prSet presAssocID="{464A7A37-CAA2-460D-A0B0-C68FCF0DEB28}" presName="hierRoot1" presStyleCnt="0">
        <dgm:presLayoutVars>
          <dgm:hierBranch val="init"/>
        </dgm:presLayoutVars>
      </dgm:prSet>
      <dgm:spPr/>
    </dgm:pt>
    <dgm:pt modelId="{B820D824-E4F1-4E30-8B33-9AB8155BD48A}" type="pres">
      <dgm:prSet presAssocID="{464A7A37-CAA2-460D-A0B0-C68FCF0DEB28}" presName="rootComposite1" presStyleCnt="0"/>
      <dgm:spPr/>
    </dgm:pt>
    <dgm:pt modelId="{0B254988-5AC6-4A9A-A63E-D7D66D38B40B}" type="pres">
      <dgm:prSet presAssocID="{464A7A37-CAA2-460D-A0B0-C68FCF0DEB2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DF4949F-46B0-49D0-B9C5-C3F2808C6BF9}" type="pres">
      <dgm:prSet presAssocID="{464A7A37-CAA2-460D-A0B0-C68FCF0DEB28}" presName="rootConnector1" presStyleLbl="node1" presStyleIdx="0" presStyleCnt="0"/>
      <dgm:spPr/>
      <dgm:t>
        <a:bodyPr/>
        <a:lstStyle/>
        <a:p>
          <a:endParaRPr lang="de-CH"/>
        </a:p>
      </dgm:t>
    </dgm:pt>
    <dgm:pt modelId="{9C847C49-AF40-48B0-9D50-7CE3B6FCEF6C}" type="pres">
      <dgm:prSet presAssocID="{464A7A37-CAA2-460D-A0B0-C68FCF0DEB28}" presName="hierChild2" presStyleCnt="0"/>
      <dgm:spPr/>
    </dgm:pt>
    <dgm:pt modelId="{9CB1592A-1FC9-446E-9984-3E3284463745}" type="pres">
      <dgm:prSet presAssocID="{618567F3-745E-4F34-94BE-4B08A9F9B977}" presName="Name37" presStyleLbl="parChTrans1D2" presStyleIdx="0" presStyleCnt="4"/>
      <dgm:spPr/>
      <dgm:t>
        <a:bodyPr/>
        <a:lstStyle/>
        <a:p>
          <a:endParaRPr lang="de-CH"/>
        </a:p>
      </dgm:t>
    </dgm:pt>
    <dgm:pt modelId="{7B452D30-1D5D-449E-8FB8-F17D764CBBC7}" type="pres">
      <dgm:prSet presAssocID="{8A0045BD-EA67-433A-9C2D-920447C7BA46}" presName="hierRoot2" presStyleCnt="0">
        <dgm:presLayoutVars>
          <dgm:hierBranch val="init"/>
        </dgm:presLayoutVars>
      </dgm:prSet>
      <dgm:spPr/>
    </dgm:pt>
    <dgm:pt modelId="{464B5213-C5FE-441E-97DB-2B121D81B9C9}" type="pres">
      <dgm:prSet presAssocID="{8A0045BD-EA67-433A-9C2D-920447C7BA46}" presName="rootComposite" presStyleCnt="0"/>
      <dgm:spPr/>
    </dgm:pt>
    <dgm:pt modelId="{417458FF-3737-4AEC-8D33-6832680F505B}" type="pres">
      <dgm:prSet presAssocID="{8A0045BD-EA67-433A-9C2D-920447C7BA4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1FDE648A-49A9-43F2-8836-8D1E274AE221}" type="pres">
      <dgm:prSet presAssocID="{8A0045BD-EA67-433A-9C2D-920447C7BA46}" presName="rootConnector" presStyleLbl="node2" presStyleIdx="0" presStyleCnt="3"/>
      <dgm:spPr/>
      <dgm:t>
        <a:bodyPr/>
        <a:lstStyle/>
        <a:p>
          <a:endParaRPr lang="de-CH"/>
        </a:p>
      </dgm:t>
    </dgm:pt>
    <dgm:pt modelId="{07B04BC9-D25C-43B8-8EFA-BCA89E45968E}" type="pres">
      <dgm:prSet presAssocID="{8A0045BD-EA67-433A-9C2D-920447C7BA46}" presName="hierChild4" presStyleCnt="0"/>
      <dgm:spPr/>
    </dgm:pt>
    <dgm:pt modelId="{474C2595-0878-4A71-9629-76E12E66EAC9}" type="pres">
      <dgm:prSet presAssocID="{FBCD0A88-0341-4664-B08D-793DBC4F09AD}" presName="Name37" presStyleLbl="parChTrans1D3" presStyleIdx="0" presStyleCnt="2"/>
      <dgm:spPr/>
      <dgm:t>
        <a:bodyPr/>
        <a:lstStyle/>
        <a:p>
          <a:endParaRPr lang="de-CH"/>
        </a:p>
      </dgm:t>
    </dgm:pt>
    <dgm:pt modelId="{6417D36C-0619-4EFA-A9E8-91AEC6E7E9B9}" type="pres">
      <dgm:prSet presAssocID="{A30F75A4-B453-45FC-A0E2-DC728392B37E}" presName="hierRoot2" presStyleCnt="0">
        <dgm:presLayoutVars>
          <dgm:hierBranch val="init"/>
        </dgm:presLayoutVars>
      </dgm:prSet>
      <dgm:spPr/>
    </dgm:pt>
    <dgm:pt modelId="{985342C2-7A38-440A-B362-7B03F4A9BDA5}" type="pres">
      <dgm:prSet presAssocID="{A30F75A4-B453-45FC-A0E2-DC728392B37E}" presName="rootComposite" presStyleCnt="0"/>
      <dgm:spPr/>
    </dgm:pt>
    <dgm:pt modelId="{C6C8DF08-2370-4319-B42A-F2F73E20B629}" type="pres">
      <dgm:prSet presAssocID="{A30F75A4-B453-45FC-A0E2-DC728392B37E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D98D555B-417B-49B5-9589-D2F287B5BAFA}" type="pres">
      <dgm:prSet presAssocID="{A30F75A4-B453-45FC-A0E2-DC728392B37E}" presName="rootConnector" presStyleLbl="node3" presStyleIdx="0" presStyleCnt="2"/>
      <dgm:spPr/>
      <dgm:t>
        <a:bodyPr/>
        <a:lstStyle/>
        <a:p>
          <a:endParaRPr lang="de-CH"/>
        </a:p>
      </dgm:t>
    </dgm:pt>
    <dgm:pt modelId="{10513D92-EC92-457D-B4B9-DD3EC992C135}" type="pres">
      <dgm:prSet presAssocID="{A30F75A4-B453-45FC-A0E2-DC728392B37E}" presName="hierChild4" presStyleCnt="0"/>
      <dgm:spPr/>
    </dgm:pt>
    <dgm:pt modelId="{48AA1F64-543D-4A4A-8BEA-F45AED4393BF}" type="pres">
      <dgm:prSet presAssocID="{A30F75A4-B453-45FC-A0E2-DC728392B37E}" presName="hierChild5" presStyleCnt="0"/>
      <dgm:spPr/>
    </dgm:pt>
    <dgm:pt modelId="{A1F755C5-595B-468B-946D-08A6032541DD}" type="pres">
      <dgm:prSet presAssocID="{54BA71D6-49C9-48AB-8B91-3BCDF38DDCBB}" presName="Name37" presStyleLbl="parChTrans1D3" presStyleIdx="1" presStyleCnt="2"/>
      <dgm:spPr/>
      <dgm:t>
        <a:bodyPr/>
        <a:lstStyle/>
        <a:p>
          <a:endParaRPr lang="de-CH"/>
        </a:p>
      </dgm:t>
    </dgm:pt>
    <dgm:pt modelId="{DE74B807-77A4-470D-B78B-584E1B2B8A90}" type="pres">
      <dgm:prSet presAssocID="{AEE08B6F-EE16-43E5-8D88-32F73EA9EE5F}" presName="hierRoot2" presStyleCnt="0">
        <dgm:presLayoutVars>
          <dgm:hierBranch val="init"/>
        </dgm:presLayoutVars>
      </dgm:prSet>
      <dgm:spPr/>
    </dgm:pt>
    <dgm:pt modelId="{4522A451-2388-4FD3-8EF7-15EC02425E4D}" type="pres">
      <dgm:prSet presAssocID="{AEE08B6F-EE16-43E5-8D88-32F73EA9EE5F}" presName="rootComposite" presStyleCnt="0"/>
      <dgm:spPr/>
    </dgm:pt>
    <dgm:pt modelId="{F134044D-7B98-4AE8-8243-EEB159F23F54}" type="pres">
      <dgm:prSet presAssocID="{AEE08B6F-EE16-43E5-8D88-32F73EA9EE5F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BA6AF01B-9B52-47C8-903E-7DA7513EF5AC}" type="pres">
      <dgm:prSet presAssocID="{AEE08B6F-EE16-43E5-8D88-32F73EA9EE5F}" presName="rootConnector" presStyleLbl="node3" presStyleIdx="1" presStyleCnt="2"/>
      <dgm:spPr/>
      <dgm:t>
        <a:bodyPr/>
        <a:lstStyle/>
        <a:p>
          <a:endParaRPr lang="de-CH"/>
        </a:p>
      </dgm:t>
    </dgm:pt>
    <dgm:pt modelId="{65EBFB63-D510-4E6C-A490-2F3BC55F1D39}" type="pres">
      <dgm:prSet presAssocID="{AEE08B6F-EE16-43E5-8D88-32F73EA9EE5F}" presName="hierChild4" presStyleCnt="0"/>
      <dgm:spPr/>
    </dgm:pt>
    <dgm:pt modelId="{1F195121-7F66-4D14-B923-508B7064E121}" type="pres">
      <dgm:prSet presAssocID="{AEE08B6F-EE16-43E5-8D88-32F73EA9EE5F}" presName="hierChild5" presStyleCnt="0"/>
      <dgm:spPr/>
    </dgm:pt>
    <dgm:pt modelId="{A713D80C-BF9C-48BC-BE25-DC489F716A34}" type="pres">
      <dgm:prSet presAssocID="{8A0045BD-EA67-433A-9C2D-920447C7BA46}" presName="hierChild5" presStyleCnt="0"/>
      <dgm:spPr/>
    </dgm:pt>
    <dgm:pt modelId="{1C58E071-F352-4554-9D77-64BE0F3DCA76}" type="pres">
      <dgm:prSet presAssocID="{28FC44B8-EAA7-4BE9-8902-5D5CAE8B295B}" presName="Name37" presStyleLbl="parChTrans1D2" presStyleIdx="1" presStyleCnt="4"/>
      <dgm:spPr/>
      <dgm:t>
        <a:bodyPr/>
        <a:lstStyle/>
        <a:p>
          <a:endParaRPr lang="de-CH"/>
        </a:p>
      </dgm:t>
    </dgm:pt>
    <dgm:pt modelId="{EDB01A70-B3A8-4698-AE49-4F8D96B63DFA}" type="pres">
      <dgm:prSet presAssocID="{92132B26-44F5-46EF-AC90-CDCCE54468DE}" presName="hierRoot2" presStyleCnt="0">
        <dgm:presLayoutVars>
          <dgm:hierBranch val="init"/>
        </dgm:presLayoutVars>
      </dgm:prSet>
      <dgm:spPr/>
    </dgm:pt>
    <dgm:pt modelId="{AC828D14-931D-4A49-9DCC-CF169F8014AE}" type="pres">
      <dgm:prSet presAssocID="{92132B26-44F5-46EF-AC90-CDCCE54468DE}" presName="rootComposite" presStyleCnt="0"/>
      <dgm:spPr/>
    </dgm:pt>
    <dgm:pt modelId="{8D3668B9-F9EF-48CE-AD36-8C939902608C}" type="pres">
      <dgm:prSet presAssocID="{92132B26-44F5-46EF-AC90-CDCCE54468D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8D5F4A63-03FD-4EEF-9B96-A3478358E2A7}" type="pres">
      <dgm:prSet presAssocID="{92132B26-44F5-46EF-AC90-CDCCE54468DE}" presName="rootConnector" presStyleLbl="node2" presStyleIdx="1" presStyleCnt="3"/>
      <dgm:spPr/>
      <dgm:t>
        <a:bodyPr/>
        <a:lstStyle/>
        <a:p>
          <a:endParaRPr lang="de-CH"/>
        </a:p>
      </dgm:t>
    </dgm:pt>
    <dgm:pt modelId="{AAB02D54-FC47-4F53-BF79-EBEE8BFC2A52}" type="pres">
      <dgm:prSet presAssocID="{92132B26-44F5-46EF-AC90-CDCCE54468DE}" presName="hierChild4" presStyleCnt="0"/>
      <dgm:spPr/>
    </dgm:pt>
    <dgm:pt modelId="{9F61118F-53A6-41CD-83F8-5028EA610227}" type="pres">
      <dgm:prSet presAssocID="{92132B26-44F5-46EF-AC90-CDCCE54468DE}" presName="hierChild5" presStyleCnt="0"/>
      <dgm:spPr/>
    </dgm:pt>
    <dgm:pt modelId="{9BF34C46-4A1F-4747-B3EB-28D5EE85C255}" type="pres">
      <dgm:prSet presAssocID="{97B5834E-6F0A-4964-872A-8C4842EA44FE}" presName="Name37" presStyleLbl="parChTrans1D2" presStyleIdx="2" presStyleCnt="4"/>
      <dgm:spPr/>
      <dgm:t>
        <a:bodyPr/>
        <a:lstStyle/>
        <a:p>
          <a:endParaRPr lang="de-CH"/>
        </a:p>
      </dgm:t>
    </dgm:pt>
    <dgm:pt modelId="{1F7E217E-EC2D-4D59-89D8-9FFB8BB2E3B1}" type="pres">
      <dgm:prSet presAssocID="{BB11C8D1-7307-417C-B1E4-67759D21CF10}" presName="hierRoot2" presStyleCnt="0">
        <dgm:presLayoutVars>
          <dgm:hierBranch val="init"/>
        </dgm:presLayoutVars>
      </dgm:prSet>
      <dgm:spPr/>
    </dgm:pt>
    <dgm:pt modelId="{A859B978-C9DD-420E-9345-E30EA133BF70}" type="pres">
      <dgm:prSet presAssocID="{BB11C8D1-7307-417C-B1E4-67759D21CF10}" presName="rootComposite" presStyleCnt="0"/>
      <dgm:spPr/>
    </dgm:pt>
    <dgm:pt modelId="{D8C2C289-84DA-441F-80C1-AD68DEDB9743}" type="pres">
      <dgm:prSet presAssocID="{BB11C8D1-7307-417C-B1E4-67759D21CF1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CB41EAE9-3DAE-4AD2-91A6-BD59426D30F7}" type="pres">
      <dgm:prSet presAssocID="{BB11C8D1-7307-417C-B1E4-67759D21CF10}" presName="rootConnector" presStyleLbl="node2" presStyleIdx="2" presStyleCnt="3"/>
      <dgm:spPr/>
      <dgm:t>
        <a:bodyPr/>
        <a:lstStyle/>
        <a:p>
          <a:endParaRPr lang="de-CH"/>
        </a:p>
      </dgm:t>
    </dgm:pt>
    <dgm:pt modelId="{A7666392-E172-4FFC-9433-D9D6E4EA89E4}" type="pres">
      <dgm:prSet presAssocID="{BB11C8D1-7307-417C-B1E4-67759D21CF10}" presName="hierChild4" presStyleCnt="0"/>
      <dgm:spPr/>
    </dgm:pt>
    <dgm:pt modelId="{A6462BCB-18AB-4347-94AE-FED49D8A65A4}" type="pres">
      <dgm:prSet presAssocID="{BB11C8D1-7307-417C-B1E4-67759D21CF10}" presName="hierChild5" presStyleCnt="0"/>
      <dgm:spPr/>
    </dgm:pt>
    <dgm:pt modelId="{824C8838-D297-43E9-8B38-334E6B1ADFCC}" type="pres">
      <dgm:prSet presAssocID="{464A7A37-CAA2-460D-A0B0-C68FCF0DEB28}" presName="hierChild3" presStyleCnt="0"/>
      <dgm:spPr/>
    </dgm:pt>
    <dgm:pt modelId="{5E17C0E3-2686-4DE1-9E53-556CD651DDD8}" type="pres">
      <dgm:prSet presAssocID="{C201DC2D-A397-48C2-82A5-E659BDAE2809}" presName="Name111" presStyleLbl="parChTrans1D2" presStyleIdx="3" presStyleCnt="4"/>
      <dgm:spPr/>
      <dgm:t>
        <a:bodyPr/>
        <a:lstStyle/>
        <a:p>
          <a:endParaRPr lang="de-CH"/>
        </a:p>
      </dgm:t>
    </dgm:pt>
    <dgm:pt modelId="{C1F146BC-9421-40AB-B1D3-147ABD25FCCB}" type="pres">
      <dgm:prSet presAssocID="{5766BBDF-62A4-4DD5-8987-2189C09DDD17}" presName="hierRoot3" presStyleCnt="0">
        <dgm:presLayoutVars>
          <dgm:hierBranch val="init"/>
        </dgm:presLayoutVars>
      </dgm:prSet>
      <dgm:spPr/>
    </dgm:pt>
    <dgm:pt modelId="{79541CD1-8A74-4C42-93FF-27A5B7D083CD}" type="pres">
      <dgm:prSet presAssocID="{5766BBDF-62A4-4DD5-8987-2189C09DDD17}" presName="rootComposite3" presStyleCnt="0"/>
      <dgm:spPr/>
    </dgm:pt>
    <dgm:pt modelId="{A872EBC9-CE8E-4CA8-81BD-D61112B26608}" type="pres">
      <dgm:prSet presAssocID="{5766BBDF-62A4-4DD5-8987-2189C09DDD17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E117BD14-368B-40DF-98FB-2EC25A1748FE}" type="pres">
      <dgm:prSet presAssocID="{5766BBDF-62A4-4DD5-8987-2189C09DDD17}" presName="rootConnector3" presStyleLbl="asst1" presStyleIdx="0" presStyleCnt="1"/>
      <dgm:spPr/>
      <dgm:t>
        <a:bodyPr/>
        <a:lstStyle/>
        <a:p>
          <a:endParaRPr lang="de-CH"/>
        </a:p>
      </dgm:t>
    </dgm:pt>
    <dgm:pt modelId="{643A74AC-2257-4D8E-8180-8642B44389F5}" type="pres">
      <dgm:prSet presAssocID="{5766BBDF-62A4-4DD5-8987-2189C09DDD17}" presName="hierChild6" presStyleCnt="0"/>
      <dgm:spPr/>
    </dgm:pt>
    <dgm:pt modelId="{B4FF18A4-6E66-4E16-A48D-A4EF865139B8}" type="pres">
      <dgm:prSet presAssocID="{5766BBDF-62A4-4DD5-8987-2189C09DDD17}" presName="hierChild7" presStyleCnt="0"/>
      <dgm:spPr/>
    </dgm:pt>
  </dgm:ptLst>
  <dgm:cxnLst>
    <dgm:cxn modelId="{0D82E618-2F3F-4CF7-B718-7619E9E24EF2}" type="presOf" srcId="{464A7A37-CAA2-460D-A0B0-C68FCF0DEB28}" destId="{0B254988-5AC6-4A9A-A63E-D7D66D38B40B}" srcOrd="0" destOrd="0" presId="urn:microsoft.com/office/officeart/2005/8/layout/orgChart1"/>
    <dgm:cxn modelId="{8BE05F52-5152-4AFD-9EBD-1FD45AB1F8E0}" srcId="{464A7A37-CAA2-460D-A0B0-C68FCF0DEB28}" destId="{BB11C8D1-7307-417C-B1E4-67759D21CF10}" srcOrd="3" destOrd="0" parTransId="{97B5834E-6F0A-4964-872A-8C4842EA44FE}" sibTransId="{3DC5EF6C-4A34-41B2-BFD0-0D5D02255E37}"/>
    <dgm:cxn modelId="{B9ABD7A7-953B-4752-BC6D-68C0C98E2CD6}" srcId="{8A0045BD-EA67-433A-9C2D-920447C7BA46}" destId="{AEE08B6F-EE16-43E5-8D88-32F73EA9EE5F}" srcOrd="1" destOrd="0" parTransId="{54BA71D6-49C9-48AB-8B91-3BCDF38DDCBB}" sibTransId="{C2B2E495-36BF-48D2-B2CD-3BB859F31DA7}"/>
    <dgm:cxn modelId="{5485FCDA-25E8-40AF-8B34-02D962ACB3E9}" srcId="{12B8172C-46F4-4762-9358-B633ADD82141}" destId="{464A7A37-CAA2-460D-A0B0-C68FCF0DEB28}" srcOrd="0" destOrd="0" parTransId="{0A407668-5D14-42C7-A161-2CBCA13A36FE}" sibTransId="{0AF0DDB2-64CB-4D99-85B0-E8355866E18A}"/>
    <dgm:cxn modelId="{6607F61B-5EDF-45DC-80C4-0D70E8C946D1}" type="presOf" srcId="{97B5834E-6F0A-4964-872A-8C4842EA44FE}" destId="{9BF34C46-4A1F-4747-B3EB-28D5EE85C255}" srcOrd="0" destOrd="0" presId="urn:microsoft.com/office/officeart/2005/8/layout/orgChart1"/>
    <dgm:cxn modelId="{851D94F7-746B-4FD3-B9BA-68677705D90F}" srcId="{464A7A37-CAA2-460D-A0B0-C68FCF0DEB28}" destId="{92132B26-44F5-46EF-AC90-CDCCE54468DE}" srcOrd="2" destOrd="0" parTransId="{28FC44B8-EAA7-4BE9-8902-5D5CAE8B295B}" sibTransId="{5D4E0997-A8C1-4B08-BB2A-5C24F3D021BD}"/>
    <dgm:cxn modelId="{C7E3021E-A41A-4CCB-BE93-6DE144FCFF8E}" type="presOf" srcId="{BB11C8D1-7307-417C-B1E4-67759D21CF10}" destId="{D8C2C289-84DA-441F-80C1-AD68DEDB9743}" srcOrd="0" destOrd="0" presId="urn:microsoft.com/office/officeart/2005/8/layout/orgChart1"/>
    <dgm:cxn modelId="{E3771843-F405-42E8-B64B-EE1258BFF169}" srcId="{8A0045BD-EA67-433A-9C2D-920447C7BA46}" destId="{A30F75A4-B453-45FC-A0E2-DC728392B37E}" srcOrd="0" destOrd="0" parTransId="{FBCD0A88-0341-4664-B08D-793DBC4F09AD}" sibTransId="{0BEFB250-C9C8-4881-B1E8-348F755FFDB7}"/>
    <dgm:cxn modelId="{41E79C6F-0C72-4557-A32B-780109155CF2}" type="presOf" srcId="{92132B26-44F5-46EF-AC90-CDCCE54468DE}" destId="{8D5F4A63-03FD-4EEF-9B96-A3478358E2A7}" srcOrd="1" destOrd="0" presId="urn:microsoft.com/office/officeart/2005/8/layout/orgChart1"/>
    <dgm:cxn modelId="{59D8DCFD-9DF5-4F15-AB1D-316F963E2918}" type="presOf" srcId="{5766BBDF-62A4-4DD5-8987-2189C09DDD17}" destId="{A872EBC9-CE8E-4CA8-81BD-D61112B26608}" srcOrd="0" destOrd="0" presId="urn:microsoft.com/office/officeart/2005/8/layout/orgChart1"/>
    <dgm:cxn modelId="{991EBA55-1CAB-413B-B91A-476BFB40DD52}" type="presOf" srcId="{AEE08B6F-EE16-43E5-8D88-32F73EA9EE5F}" destId="{BA6AF01B-9B52-47C8-903E-7DA7513EF5AC}" srcOrd="1" destOrd="0" presId="urn:microsoft.com/office/officeart/2005/8/layout/orgChart1"/>
    <dgm:cxn modelId="{387178F4-9330-4504-B5A1-F2022B763DB5}" type="presOf" srcId="{618567F3-745E-4F34-94BE-4B08A9F9B977}" destId="{9CB1592A-1FC9-446E-9984-3E3284463745}" srcOrd="0" destOrd="0" presId="urn:microsoft.com/office/officeart/2005/8/layout/orgChart1"/>
    <dgm:cxn modelId="{41C88DDD-A321-4879-8B6B-C0E3349A1B26}" type="presOf" srcId="{BB11C8D1-7307-417C-B1E4-67759D21CF10}" destId="{CB41EAE9-3DAE-4AD2-91A6-BD59426D30F7}" srcOrd="1" destOrd="0" presId="urn:microsoft.com/office/officeart/2005/8/layout/orgChart1"/>
    <dgm:cxn modelId="{A9EFF256-1725-47D0-94FB-4148FB58C7AE}" type="presOf" srcId="{A30F75A4-B453-45FC-A0E2-DC728392B37E}" destId="{D98D555B-417B-49B5-9589-D2F287B5BAFA}" srcOrd="1" destOrd="0" presId="urn:microsoft.com/office/officeart/2005/8/layout/orgChart1"/>
    <dgm:cxn modelId="{2DF512CC-A5D0-4B07-BDB2-49BDF8D91269}" type="presOf" srcId="{C201DC2D-A397-48C2-82A5-E659BDAE2809}" destId="{5E17C0E3-2686-4DE1-9E53-556CD651DDD8}" srcOrd="0" destOrd="0" presId="urn:microsoft.com/office/officeart/2005/8/layout/orgChart1"/>
    <dgm:cxn modelId="{209A2282-23B5-4116-AF7C-C3FEDD0BEA93}" srcId="{464A7A37-CAA2-460D-A0B0-C68FCF0DEB28}" destId="{8A0045BD-EA67-433A-9C2D-920447C7BA46}" srcOrd="1" destOrd="0" parTransId="{618567F3-745E-4F34-94BE-4B08A9F9B977}" sibTransId="{5094F3E3-12F9-409B-A6B4-8309910D1B92}"/>
    <dgm:cxn modelId="{8125FA96-B23C-4D4A-823F-A54CDC7229FA}" type="presOf" srcId="{92132B26-44F5-46EF-AC90-CDCCE54468DE}" destId="{8D3668B9-F9EF-48CE-AD36-8C939902608C}" srcOrd="0" destOrd="0" presId="urn:microsoft.com/office/officeart/2005/8/layout/orgChart1"/>
    <dgm:cxn modelId="{46C9014C-50E1-4DEE-A0B6-FA2C4F470341}" type="presOf" srcId="{12B8172C-46F4-4762-9358-B633ADD82141}" destId="{083556F3-BF04-4328-8190-272338988599}" srcOrd="0" destOrd="0" presId="urn:microsoft.com/office/officeart/2005/8/layout/orgChart1"/>
    <dgm:cxn modelId="{11E63219-64EA-49A5-8AF4-6E620D0727A3}" type="presOf" srcId="{8A0045BD-EA67-433A-9C2D-920447C7BA46}" destId="{417458FF-3737-4AEC-8D33-6832680F505B}" srcOrd="0" destOrd="0" presId="urn:microsoft.com/office/officeart/2005/8/layout/orgChart1"/>
    <dgm:cxn modelId="{76D453A4-06DE-47C8-AD01-5F360E9AF240}" type="presOf" srcId="{464A7A37-CAA2-460D-A0B0-C68FCF0DEB28}" destId="{9DF4949F-46B0-49D0-B9C5-C3F2808C6BF9}" srcOrd="1" destOrd="0" presId="urn:microsoft.com/office/officeart/2005/8/layout/orgChart1"/>
    <dgm:cxn modelId="{6AEB33C8-1BB1-4A54-A349-017C3DDBE0D7}" type="presOf" srcId="{54BA71D6-49C9-48AB-8B91-3BCDF38DDCBB}" destId="{A1F755C5-595B-468B-946D-08A6032541DD}" srcOrd="0" destOrd="0" presId="urn:microsoft.com/office/officeart/2005/8/layout/orgChart1"/>
    <dgm:cxn modelId="{68AD175A-502A-4F87-875F-CF224D329CD1}" type="presOf" srcId="{28FC44B8-EAA7-4BE9-8902-5D5CAE8B295B}" destId="{1C58E071-F352-4554-9D77-64BE0F3DCA76}" srcOrd="0" destOrd="0" presId="urn:microsoft.com/office/officeart/2005/8/layout/orgChart1"/>
    <dgm:cxn modelId="{4FC1BAA3-C129-4C41-8809-6C68076986AA}" type="presOf" srcId="{8A0045BD-EA67-433A-9C2D-920447C7BA46}" destId="{1FDE648A-49A9-43F2-8836-8D1E274AE221}" srcOrd="1" destOrd="0" presId="urn:microsoft.com/office/officeart/2005/8/layout/orgChart1"/>
    <dgm:cxn modelId="{3D1BEC69-34C6-4950-9FD5-3B13003E2995}" type="presOf" srcId="{A30F75A4-B453-45FC-A0E2-DC728392B37E}" destId="{C6C8DF08-2370-4319-B42A-F2F73E20B629}" srcOrd="0" destOrd="0" presId="urn:microsoft.com/office/officeart/2005/8/layout/orgChart1"/>
    <dgm:cxn modelId="{CB4B0AD5-C429-46F7-85A0-5B6DA025F1D4}" type="presOf" srcId="{AEE08B6F-EE16-43E5-8D88-32F73EA9EE5F}" destId="{F134044D-7B98-4AE8-8243-EEB159F23F54}" srcOrd="0" destOrd="0" presId="urn:microsoft.com/office/officeart/2005/8/layout/orgChart1"/>
    <dgm:cxn modelId="{6795D09A-F6FB-4355-8955-3A740C898DEC}" type="presOf" srcId="{5766BBDF-62A4-4DD5-8987-2189C09DDD17}" destId="{E117BD14-368B-40DF-98FB-2EC25A1748FE}" srcOrd="1" destOrd="0" presId="urn:microsoft.com/office/officeart/2005/8/layout/orgChart1"/>
    <dgm:cxn modelId="{72EFFB2A-EA73-4E81-9D96-F38A76D25ED1}" type="presOf" srcId="{FBCD0A88-0341-4664-B08D-793DBC4F09AD}" destId="{474C2595-0878-4A71-9629-76E12E66EAC9}" srcOrd="0" destOrd="0" presId="urn:microsoft.com/office/officeart/2005/8/layout/orgChart1"/>
    <dgm:cxn modelId="{9EEE0E5C-B5C0-491F-8DE2-C3F595976339}" srcId="{464A7A37-CAA2-460D-A0B0-C68FCF0DEB28}" destId="{5766BBDF-62A4-4DD5-8987-2189C09DDD17}" srcOrd="0" destOrd="0" parTransId="{C201DC2D-A397-48C2-82A5-E659BDAE2809}" sibTransId="{C4862919-7689-474C-840A-57BF0D29822E}"/>
    <dgm:cxn modelId="{403A676B-3B00-462D-A986-22CB2DAC7419}" type="presParOf" srcId="{083556F3-BF04-4328-8190-272338988599}" destId="{4DBD089A-515C-448C-82E5-21765BA4C5D2}" srcOrd="0" destOrd="0" presId="urn:microsoft.com/office/officeart/2005/8/layout/orgChart1"/>
    <dgm:cxn modelId="{19859FF3-D673-443F-9DEF-CD1E35CCE5FD}" type="presParOf" srcId="{4DBD089A-515C-448C-82E5-21765BA4C5D2}" destId="{B820D824-E4F1-4E30-8B33-9AB8155BD48A}" srcOrd="0" destOrd="0" presId="urn:microsoft.com/office/officeart/2005/8/layout/orgChart1"/>
    <dgm:cxn modelId="{F042A531-04FD-4DE1-8BD2-5F6496486662}" type="presParOf" srcId="{B820D824-E4F1-4E30-8B33-9AB8155BD48A}" destId="{0B254988-5AC6-4A9A-A63E-D7D66D38B40B}" srcOrd="0" destOrd="0" presId="urn:microsoft.com/office/officeart/2005/8/layout/orgChart1"/>
    <dgm:cxn modelId="{4E7FCD9C-E85B-43C5-9D09-EC21D8415E0D}" type="presParOf" srcId="{B820D824-E4F1-4E30-8B33-9AB8155BD48A}" destId="{9DF4949F-46B0-49D0-B9C5-C3F2808C6BF9}" srcOrd="1" destOrd="0" presId="urn:microsoft.com/office/officeart/2005/8/layout/orgChart1"/>
    <dgm:cxn modelId="{CAE87348-F6CA-46FB-A591-0067FA5EE71D}" type="presParOf" srcId="{4DBD089A-515C-448C-82E5-21765BA4C5D2}" destId="{9C847C49-AF40-48B0-9D50-7CE3B6FCEF6C}" srcOrd="1" destOrd="0" presId="urn:microsoft.com/office/officeart/2005/8/layout/orgChart1"/>
    <dgm:cxn modelId="{690D9F40-F361-4D97-B711-7076D50EBF40}" type="presParOf" srcId="{9C847C49-AF40-48B0-9D50-7CE3B6FCEF6C}" destId="{9CB1592A-1FC9-446E-9984-3E3284463745}" srcOrd="0" destOrd="0" presId="urn:microsoft.com/office/officeart/2005/8/layout/orgChart1"/>
    <dgm:cxn modelId="{3080A244-1809-489F-8798-259FED96865A}" type="presParOf" srcId="{9C847C49-AF40-48B0-9D50-7CE3B6FCEF6C}" destId="{7B452D30-1D5D-449E-8FB8-F17D764CBBC7}" srcOrd="1" destOrd="0" presId="urn:microsoft.com/office/officeart/2005/8/layout/orgChart1"/>
    <dgm:cxn modelId="{79B2AE36-6F9F-44AE-A02E-D1443203A8C6}" type="presParOf" srcId="{7B452D30-1D5D-449E-8FB8-F17D764CBBC7}" destId="{464B5213-C5FE-441E-97DB-2B121D81B9C9}" srcOrd="0" destOrd="0" presId="urn:microsoft.com/office/officeart/2005/8/layout/orgChart1"/>
    <dgm:cxn modelId="{F64E9479-E030-45D9-8336-CD5524D11B21}" type="presParOf" srcId="{464B5213-C5FE-441E-97DB-2B121D81B9C9}" destId="{417458FF-3737-4AEC-8D33-6832680F505B}" srcOrd="0" destOrd="0" presId="urn:microsoft.com/office/officeart/2005/8/layout/orgChart1"/>
    <dgm:cxn modelId="{A9D914C4-3080-4A10-A1F3-85DA48F7A80E}" type="presParOf" srcId="{464B5213-C5FE-441E-97DB-2B121D81B9C9}" destId="{1FDE648A-49A9-43F2-8836-8D1E274AE221}" srcOrd="1" destOrd="0" presId="urn:microsoft.com/office/officeart/2005/8/layout/orgChart1"/>
    <dgm:cxn modelId="{BC268FC8-BC7E-423A-952A-77421FED7D26}" type="presParOf" srcId="{7B452D30-1D5D-449E-8FB8-F17D764CBBC7}" destId="{07B04BC9-D25C-43B8-8EFA-BCA89E45968E}" srcOrd="1" destOrd="0" presId="urn:microsoft.com/office/officeart/2005/8/layout/orgChart1"/>
    <dgm:cxn modelId="{A89E79D7-FE4A-4B14-B52F-B21F9358A752}" type="presParOf" srcId="{07B04BC9-D25C-43B8-8EFA-BCA89E45968E}" destId="{474C2595-0878-4A71-9629-76E12E66EAC9}" srcOrd="0" destOrd="0" presId="urn:microsoft.com/office/officeart/2005/8/layout/orgChart1"/>
    <dgm:cxn modelId="{F4B17B58-4CF5-43DA-8C24-5E0CF5416AF1}" type="presParOf" srcId="{07B04BC9-D25C-43B8-8EFA-BCA89E45968E}" destId="{6417D36C-0619-4EFA-A9E8-91AEC6E7E9B9}" srcOrd="1" destOrd="0" presId="urn:microsoft.com/office/officeart/2005/8/layout/orgChart1"/>
    <dgm:cxn modelId="{0C929029-2FB2-430C-AA0B-4806B6C0BAA2}" type="presParOf" srcId="{6417D36C-0619-4EFA-A9E8-91AEC6E7E9B9}" destId="{985342C2-7A38-440A-B362-7B03F4A9BDA5}" srcOrd="0" destOrd="0" presId="urn:microsoft.com/office/officeart/2005/8/layout/orgChart1"/>
    <dgm:cxn modelId="{E65F60E4-8F9E-42FE-A996-BCCF66BBABC8}" type="presParOf" srcId="{985342C2-7A38-440A-B362-7B03F4A9BDA5}" destId="{C6C8DF08-2370-4319-B42A-F2F73E20B629}" srcOrd="0" destOrd="0" presId="urn:microsoft.com/office/officeart/2005/8/layout/orgChart1"/>
    <dgm:cxn modelId="{0CA40730-87BF-4B81-A36F-59BCD253455F}" type="presParOf" srcId="{985342C2-7A38-440A-B362-7B03F4A9BDA5}" destId="{D98D555B-417B-49B5-9589-D2F287B5BAFA}" srcOrd="1" destOrd="0" presId="urn:microsoft.com/office/officeart/2005/8/layout/orgChart1"/>
    <dgm:cxn modelId="{127EC4A6-A04D-435E-A060-D567ACD4DC16}" type="presParOf" srcId="{6417D36C-0619-4EFA-A9E8-91AEC6E7E9B9}" destId="{10513D92-EC92-457D-B4B9-DD3EC992C135}" srcOrd="1" destOrd="0" presId="urn:microsoft.com/office/officeart/2005/8/layout/orgChart1"/>
    <dgm:cxn modelId="{A923698C-F582-43A9-ADEB-8124610A657B}" type="presParOf" srcId="{6417D36C-0619-4EFA-A9E8-91AEC6E7E9B9}" destId="{48AA1F64-543D-4A4A-8BEA-F45AED4393BF}" srcOrd="2" destOrd="0" presId="urn:microsoft.com/office/officeart/2005/8/layout/orgChart1"/>
    <dgm:cxn modelId="{DD3E5DF4-C418-4665-BCAF-2BBE837D2935}" type="presParOf" srcId="{07B04BC9-D25C-43B8-8EFA-BCA89E45968E}" destId="{A1F755C5-595B-468B-946D-08A6032541DD}" srcOrd="2" destOrd="0" presId="urn:microsoft.com/office/officeart/2005/8/layout/orgChart1"/>
    <dgm:cxn modelId="{EAF7F58F-A6F5-4BAC-BDF2-9CCD09457438}" type="presParOf" srcId="{07B04BC9-D25C-43B8-8EFA-BCA89E45968E}" destId="{DE74B807-77A4-470D-B78B-584E1B2B8A90}" srcOrd="3" destOrd="0" presId="urn:microsoft.com/office/officeart/2005/8/layout/orgChart1"/>
    <dgm:cxn modelId="{E8B773AF-64BB-4587-BFFD-B56545397D93}" type="presParOf" srcId="{DE74B807-77A4-470D-B78B-584E1B2B8A90}" destId="{4522A451-2388-4FD3-8EF7-15EC02425E4D}" srcOrd="0" destOrd="0" presId="urn:microsoft.com/office/officeart/2005/8/layout/orgChart1"/>
    <dgm:cxn modelId="{7A2AB6E8-FAAE-498D-8FBE-C80DDB4B6FF5}" type="presParOf" srcId="{4522A451-2388-4FD3-8EF7-15EC02425E4D}" destId="{F134044D-7B98-4AE8-8243-EEB159F23F54}" srcOrd="0" destOrd="0" presId="urn:microsoft.com/office/officeart/2005/8/layout/orgChart1"/>
    <dgm:cxn modelId="{D611E140-F234-4B0E-9612-55DEE7BC5428}" type="presParOf" srcId="{4522A451-2388-4FD3-8EF7-15EC02425E4D}" destId="{BA6AF01B-9B52-47C8-903E-7DA7513EF5AC}" srcOrd="1" destOrd="0" presId="urn:microsoft.com/office/officeart/2005/8/layout/orgChart1"/>
    <dgm:cxn modelId="{EF7697A5-F0D4-4EB3-ADAF-5610561AD1AE}" type="presParOf" srcId="{DE74B807-77A4-470D-B78B-584E1B2B8A90}" destId="{65EBFB63-D510-4E6C-A490-2F3BC55F1D39}" srcOrd="1" destOrd="0" presId="urn:microsoft.com/office/officeart/2005/8/layout/orgChart1"/>
    <dgm:cxn modelId="{BC8A0519-820D-4825-B19D-A422BF2972E7}" type="presParOf" srcId="{DE74B807-77A4-470D-B78B-584E1B2B8A90}" destId="{1F195121-7F66-4D14-B923-508B7064E121}" srcOrd="2" destOrd="0" presId="urn:microsoft.com/office/officeart/2005/8/layout/orgChart1"/>
    <dgm:cxn modelId="{CA431D67-F542-4F97-B0AB-C4941D26E304}" type="presParOf" srcId="{7B452D30-1D5D-449E-8FB8-F17D764CBBC7}" destId="{A713D80C-BF9C-48BC-BE25-DC489F716A34}" srcOrd="2" destOrd="0" presId="urn:microsoft.com/office/officeart/2005/8/layout/orgChart1"/>
    <dgm:cxn modelId="{882F0AD5-DA64-42CF-A208-8BA217B90752}" type="presParOf" srcId="{9C847C49-AF40-48B0-9D50-7CE3B6FCEF6C}" destId="{1C58E071-F352-4554-9D77-64BE0F3DCA76}" srcOrd="2" destOrd="0" presId="urn:microsoft.com/office/officeart/2005/8/layout/orgChart1"/>
    <dgm:cxn modelId="{E857B7AE-3066-44D0-BC2C-9909BEE76D01}" type="presParOf" srcId="{9C847C49-AF40-48B0-9D50-7CE3B6FCEF6C}" destId="{EDB01A70-B3A8-4698-AE49-4F8D96B63DFA}" srcOrd="3" destOrd="0" presId="urn:microsoft.com/office/officeart/2005/8/layout/orgChart1"/>
    <dgm:cxn modelId="{C458EB11-D1CB-4319-B8A7-C7853ED9FD4C}" type="presParOf" srcId="{EDB01A70-B3A8-4698-AE49-4F8D96B63DFA}" destId="{AC828D14-931D-4A49-9DCC-CF169F8014AE}" srcOrd="0" destOrd="0" presId="urn:microsoft.com/office/officeart/2005/8/layout/orgChart1"/>
    <dgm:cxn modelId="{C6B11CFD-6BED-43A3-ACA6-F188D8CD3789}" type="presParOf" srcId="{AC828D14-931D-4A49-9DCC-CF169F8014AE}" destId="{8D3668B9-F9EF-48CE-AD36-8C939902608C}" srcOrd="0" destOrd="0" presId="urn:microsoft.com/office/officeart/2005/8/layout/orgChart1"/>
    <dgm:cxn modelId="{6F2B7190-B9A4-4536-861C-9E9FCA4B29A6}" type="presParOf" srcId="{AC828D14-931D-4A49-9DCC-CF169F8014AE}" destId="{8D5F4A63-03FD-4EEF-9B96-A3478358E2A7}" srcOrd="1" destOrd="0" presId="urn:microsoft.com/office/officeart/2005/8/layout/orgChart1"/>
    <dgm:cxn modelId="{838ECC26-45F2-4CF8-A713-9A476005A7E7}" type="presParOf" srcId="{EDB01A70-B3A8-4698-AE49-4F8D96B63DFA}" destId="{AAB02D54-FC47-4F53-BF79-EBEE8BFC2A52}" srcOrd="1" destOrd="0" presId="urn:microsoft.com/office/officeart/2005/8/layout/orgChart1"/>
    <dgm:cxn modelId="{C93FB57A-2B6E-4A46-8520-37E713493D1C}" type="presParOf" srcId="{EDB01A70-B3A8-4698-AE49-4F8D96B63DFA}" destId="{9F61118F-53A6-41CD-83F8-5028EA610227}" srcOrd="2" destOrd="0" presId="urn:microsoft.com/office/officeart/2005/8/layout/orgChart1"/>
    <dgm:cxn modelId="{2EBDDDE5-D593-4907-8CB5-D85AD889C7E2}" type="presParOf" srcId="{9C847C49-AF40-48B0-9D50-7CE3B6FCEF6C}" destId="{9BF34C46-4A1F-4747-B3EB-28D5EE85C255}" srcOrd="4" destOrd="0" presId="urn:microsoft.com/office/officeart/2005/8/layout/orgChart1"/>
    <dgm:cxn modelId="{02DB589E-0CDD-4550-A951-BA6E5DC525B8}" type="presParOf" srcId="{9C847C49-AF40-48B0-9D50-7CE3B6FCEF6C}" destId="{1F7E217E-EC2D-4D59-89D8-9FFB8BB2E3B1}" srcOrd="5" destOrd="0" presId="urn:microsoft.com/office/officeart/2005/8/layout/orgChart1"/>
    <dgm:cxn modelId="{BA4B00AF-1A4C-41C3-96C6-B13BF22A5F83}" type="presParOf" srcId="{1F7E217E-EC2D-4D59-89D8-9FFB8BB2E3B1}" destId="{A859B978-C9DD-420E-9345-E30EA133BF70}" srcOrd="0" destOrd="0" presId="urn:microsoft.com/office/officeart/2005/8/layout/orgChart1"/>
    <dgm:cxn modelId="{015FB4B6-7AD9-40C5-AB89-6E3B44499B3B}" type="presParOf" srcId="{A859B978-C9DD-420E-9345-E30EA133BF70}" destId="{D8C2C289-84DA-441F-80C1-AD68DEDB9743}" srcOrd="0" destOrd="0" presId="urn:microsoft.com/office/officeart/2005/8/layout/orgChart1"/>
    <dgm:cxn modelId="{858C370C-D2B1-43C1-BC20-811DB10CE714}" type="presParOf" srcId="{A859B978-C9DD-420E-9345-E30EA133BF70}" destId="{CB41EAE9-3DAE-4AD2-91A6-BD59426D30F7}" srcOrd="1" destOrd="0" presId="urn:microsoft.com/office/officeart/2005/8/layout/orgChart1"/>
    <dgm:cxn modelId="{AE056D9D-DA9B-48F1-88C1-1C7D4B68D062}" type="presParOf" srcId="{1F7E217E-EC2D-4D59-89D8-9FFB8BB2E3B1}" destId="{A7666392-E172-4FFC-9433-D9D6E4EA89E4}" srcOrd="1" destOrd="0" presId="urn:microsoft.com/office/officeart/2005/8/layout/orgChart1"/>
    <dgm:cxn modelId="{3C1303FC-9ED3-4F62-A588-EC34A8C0AD7D}" type="presParOf" srcId="{1F7E217E-EC2D-4D59-89D8-9FFB8BB2E3B1}" destId="{A6462BCB-18AB-4347-94AE-FED49D8A65A4}" srcOrd="2" destOrd="0" presId="urn:microsoft.com/office/officeart/2005/8/layout/orgChart1"/>
    <dgm:cxn modelId="{01DAADE3-00E4-41F0-816E-B8EBB5D9E002}" type="presParOf" srcId="{4DBD089A-515C-448C-82E5-21765BA4C5D2}" destId="{824C8838-D297-43E9-8B38-334E6B1ADFCC}" srcOrd="2" destOrd="0" presId="urn:microsoft.com/office/officeart/2005/8/layout/orgChart1"/>
    <dgm:cxn modelId="{EA8B4506-B460-4AC9-AB5C-0F299BB70A21}" type="presParOf" srcId="{824C8838-D297-43E9-8B38-334E6B1ADFCC}" destId="{5E17C0E3-2686-4DE1-9E53-556CD651DDD8}" srcOrd="0" destOrd="0" presId="urn:microsoft.com/office/officeart/2005/8/layout/orgChart1"/>
    <dgm:cxn modelId="{FBD7584F-BE30-4700-A9F8-BAAC1613BCD4}" type="presParOf" srcId="{824C8838-D297-43E9-8B38-334E6B1ADFCC}" destId="{C1F146BC-9421-40AB-B1D3-147ABD25FCCB}" srcOrd="1" destOrd="0" presId="urn:microsoft.com/office/officeart/2005/8/layout/orgChart1"/>
    <dgm:cxn modelId="{DE29E5D4-ED7F-4123-803A-1AD9F1BE0EBC}" type="presParOf" srcId="{C1F146BC-9421-40AB-B1D3-147ABD25FCCB}" destId="{79541CD1-8A74-4C42-93FF-27A5B7D083CD}" srcOrd="0" destOrd="0" presId="urn:microsoft.com/office/officeart/2005/8/layout/orgChart1"/>
    <dgm:cxn modelId="{AD9BA976-076A-45F6-BCD3-C1FD85093944}" type="presParOf" srcId="{79541CD1-8A74-4C42-93FF-27A5B7D083CD}" destId="{A872EBC9-CE8E-4CA8-81BD-D61112B26608}" srcOrd="0" destOrd="0" presId="urn:microsoft.com/office/officeart/2005/8/layout/orgChart1"/>
    <dgm:cxn modelId="{F7126812-3FF7-4201-8616-0E6F8371A385}" type="presParOf" srcId="{79541CD1-8A74-4C42-93FF-27A5B7D083CD}" destId="{E117BD14-368B-40DF-98FB-2EC25A1748FE}" srcOrd="1" destOrd="0" presId="urn:microsoft.com/office/officeart/2005/8/layout/orgChart1"/>
    <dgm:cxn modelId="{25AEF656-B80D-4B99-846C-2FF7DD344C9E}" type="presParOf" srcId="{C1F146BC-9421-40AB-B1D3-147ABD25FCCB}" destId="{643A74AC-2257-4D8E-8180-8642B44389F5}" srcOrd="1" destOrd="0" presId="urn:microsoft.com/office/officeart/2005/8/layout/orgChart1"/>
    <dgm:cxn modelId="{664836AA-2E54-45A9-99B7-1CBC53489047}" type="presParOf" srcId="{C1F146BC-9421-40AB-B1D3-147ABD25FCCB}" destId="{B4FF18A4-6E66-4E16-A48D-A4EF865139B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17C0E3-2686-4DE1-9E53-556CD651DDD8}">
      <dsp:nvSpPr>
        <dsp:cNvPr id="0" name=""/>
        <dsp:cNvSpPr/>
      </dsp:nvSpPr>
      <dsp:spPr>
        <a:xfrm>
          <a:off x="2920249" y="608496"/>
          <a:ext cx="127750" cy="559668"/>
        </a:xfrm>
        <a:custGeom>
          <a:avLst/>
          <a:gdLst/>
          <a:ahLst/>
          <a:cxnLst/>
          <a:rect l="0" t="0" r="0" b="0"/>
          <a:pathLst>
            <a:path>
              <a:moveTo>
                <a:pt x="127750" y="0"/>
              </a:moveTo>
              <a:lnTo>
                <a:pt x="127750" y="559668"/>
              </a:lnTo>
              <a:lnTo>
                <a:pt x="0" y="55966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F34C46-4A1F-4747-B3EB-28D5EE85C255}">
      <dsp:nvSpPr>
        <dsp:cNvPr id="0" name=""/>
        <dsp:cNvSpPr/>
      </dsp:nvSpPr>
      <dsp:spPr>
        <a:xfrm>
          <a:off x="3048000" y="608496"/>
          <a:ext cx="1472170" cy="11193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1585"/>
              </a:lnTo>
              <a:lnTo>
                <a:pt x="1472170" y="991585"/>
              </a:lnTo>
              <a:lnTo>
                <a:pt x="1472170" y="111933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58E071-F352-4554-9D77-64BE0F3DCA76}">
      <dsp:nvSpPr>
        <dsp:cNvPr id="0" name=""/>
        <dsp:cNvSpPr/>
      </dsp:nvSpPr>
      <dsp:spPr>
        <a:xfrm>
          <a:off x="3002280" y="608496"/>
          <a:ext cx="91440" cy="11193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933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F755C5-595B-468B-946D-08A6032541DD}">
      <dsp:nvSpPr>
        <dsp:cNvPr id="0" name=""/>
        <dsp:cNvSpPr/>
      </dsp:nvSpPr>
      <dsp:spPr>
        <a:xfrm>
          <a:off x="1089161" y="2336167"/>
          <a:ext cx="182500" cy="1423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3503"/>
              </a:lnTo>
              <a:lnTo>
                <a:pt x="182500" y="142350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4C2595-0878-4A71-9629-76E12E66EAC9}">
      <dsp:nvSpPr>
        <dsp:cNvPr id="0" name=""/>
        <dsp:cNvSpPr/>
      </dsp:nvSpPr>
      <dsp:spPr>
        <a:xfrm>
          <a:off x="1089161" y="2336167"/>
          <a:ext cx="182500" cy="559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9668"/>
              </a:lnTo>
              <a:lnTo>
                <a:pt x="182500" y="55966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B1592A-1FC9-446E-9984-3E3284463745}">
      <dsp:nvSpPr>
        <dsp:cNvPr id="0" name=""/>
        <dsp:cNvSpPr/>
      </dsp:nvSpPr>
      <dsp:spPr>
        <a:xfrm>
          <a:off x="1575829" y="608496"/>
          <a:ext cx="1472170" cy="1119336"/>
        </a:xfrm>
        <a:custGeom>
          <a:avLst/>
          <a:gdLst/>
          <a:ahLst/>
          <a:cxnLst/>
          <a:rect l="0" t="0" r="0" b="0"/>
          <a:pathLst>
            <a:path>
              <a:moveTo>
                <a:pt x="1472170" y="0"/>
              </a:moveTo>
              <a:lnTo>
                <a:pt x="1472170" y="991585"/>
              </a:lnTo>
              <a:lnTo>
                <a:pt x="0" y="991585"/>
              </a:lnTo>
              <a:lnTo>
                <a:pt x="0" y="111933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54988-5AC6-4A9A-A63E-D7D66D38B40B}">
      <dsp:nvSpPr>
        <dsp:cNvPr id="0" name=""/>
        <dsp:cNvSpPr/>
      </dsp:nvSpPr>
      <dsp:spPr>
        <a:xfrm>
          <a:off x="2439665" y="161"/>
          <a:ext cx="1216669" cy="6083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Chef</a:t>
          </a:r>
          <a:endParaRPr lang="de-CH" sz="1800" kern="1200" dirty="0"/>
        </a:p>
      </dsp:txBody>
      <dsp:txXfrm>
        <a:off x="2439665" y="161"/>
        <a:ext cx="1216669" cy="608334"/>
      </dsp:txXfrm>
    </dsp:sp>
    <dsp:sp modelId="{417458FF-3737-4AEC-8D33-6832680F505B}">
      <dsp:nvSpPr>
        <dsp:cNvPr id="0" name=""/>
        <dsp:cNvSpPr/>
      </dsp:nvSpPr>
      <dsp:spPr>
        <a:xfrm>
          <a:off x="967494" y="1727832"/>
          <a:ext cx="1216669" cy="60833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Arbeiter 1</a:t>
          </a:r>
          <a:endParaRPr lang="de-CH" sz="1800" kern="1200" dirty="0"/>
        </a:p>
      </dsp:txBody>
      <dsp:txXfrm>
        <a:off x="967494" y="1727832"/>
        <a:ext cx="1216669" cy="608334"/>
      </dsp:txXfrm>
    </dsp:sp>
    <dsp:sp modelId="{C6C8DF08-2370-4319-B42A-F2F73E20B629}">
      <dsp:nvSpPr>
        <dsp:cNvPr id="0" name=""/>
        <dsp:cNvSpPr/>
      </dsp:nvSpPr>
      <dsp:spPr>
        <a:xfrm>
          <a:off x="1271661" y="2591668"/>
          <a:ext cx="1216669" cy="60833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Lehrling</a:t>
          </a:r>
          <a:endParaRPr lang="de-CH" sz="1800" kern="1200" dirty="0"/>
        </a:p>
      </dsp:txBody>
      <dsp:txXfrm>
        <a:off x="1271661" y="2591668"/>
        <a:ext cx="1216669" cy="608334"/>
      </dsp:txXfrm>
    </dsp:sp>
    <dsp:sp modelId="{F134044D-7B98-4AE8-8243-EEB159F23F54}">
      <dsp:nvSpPr>
        <dsp:cNvPr id="0" name=""/>
        <dsp:cNvSpPr/>
      </dsp:nvSpPr>
      <dsp:spPr>
        <a:xfrm>
          <a:off x="1271661" y="3455503"/>
          <a:ext cx="1216669" cy="60833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Hilfsarbeiter</a:t>
          </a:r>
          <a:endParaRPr lang="de-CH" sz="1800" kern="1200" dirty="0"/>
        </a:p>
      </dsp:txBody>
      <dsp:txXfrm>
        <a:off x="1271661" y="3455503"/>
        <a:ext cx="1216669" cy="608334"/>
      </dsp:txXfrm>
    </dsp:sp>
    <dsp:sp modelId="{8D3668B9-F9EF-48CE-AD36-8C939902608C}">
      <dsp:nvSpPr>
        <dsp:cNvPr id="0" name=""/>
        <dsp:cNvSpPr/>
      </dsp:nvSpPr>
      <dsp:spPr>
        <a:xfrm>
          <a:off x="2439665" y="1727832"/>
          <a:ext cx="1216669" cy="60833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Arbeiter 2</a:t>
          </a:r>
          <a:endParaRPr lang="de-CH" sz="1800" kern="1200" dirty="0"/>
        </a:p>
      </dsp:txBody>
      <dsp:txXfrm>
        <a:off x="2439665" y="1727832"/>
        <a:ext cx="1216669" cy="608334"/>
      </dsp:txXfrm>
    </dsp:sp>
    <dsp:sp modelId="{D8C2C289-84DA-441F-80C1-AD68DEDB9743}">
      <dsp:nvSpPr>
        <dsp:cNvPr id="0" name=""/>
        <dsp:cNvSpPr/>
      </dsp:nvSpPr>
      <dsp:spPr>
        <a:xfrm>
          <a:off x="3911835" y="1727832"/>
          <a:ext cx="1216669" cy="60833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Arbeiter 3</a:t>
          </a:r>
          <a:endParaRPr lang="de-CH" sz="1800" kern="1200" dirty="0"/>
        </a:p>
      </dsp:txBody>
      <dsp:txXfrm>
        <a:off x="3911835" y="1727832"/>
        <a:ext cx="1216669" cy="608334"/>
      </dsp:txXfrm>
    </dsp:sp>
    <dsp:sp modelId="{A872EBC9-CE8E-4CA8-81BD-D61112B26608}">
      <dsp:nvSpPr>
        <dsp:cNvPr id="0" name=""/>
        <dsp:cNvSpPr/>
      </dsp:nvSpPr>
      <dsp:spPr>
        <a:xfrm>
          <a:off x="1703579" y="863996"/>
          <a:ext cx="1216669" cy="60833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Assistent</a:t>
          </a:r>
          <a:endParaRPr lang="de-CH" sz="1800" kern="1200" dirty="0"/>
        </a:p>
      </dsp:txBody>
      <dsp:txXfrm>
        <a:off x="1703579" y="863996"/>
        <a:ext cx="1216669" cy="6083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1C860-D1FF-4A8A-B732-C7B2C362273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72743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7464E-7851-425C-BB43-DEAC74582898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3307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FC49-2FBC-4B43-B907-179AA4A5E627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13417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BEE1D-91F0-4977-99E3-3604F09CD8F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8126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BC22-C78C-42C2-9DFE-A24E8469DA8E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362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B3D8-B975-4851-9C19-D9D4352BD948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5021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C77DB-EB82-4B59-A446-F9FDC39382C4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004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5C076-2742-4B13-999E-66CE46EF4D2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37473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74CE-5C62-4DA1-9867-89826B8B8DD8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4866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2B86-F4F6-429F-8F46-6B51371CCE51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52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D231-053D-44B4-82D1-B4770395EADD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481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2BC22-C78C-42C2-9DFE-A24E8469DA8E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5580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CH" dirty="0" smtClean="0"/>
              <a:t>Organisationsdiagramm</a:t>
            </a:r>
            <a:endParaRPr lang="de-CH" dirty="0"/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235208523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Organisationsdiagramm</vt:lpstr>
    </vt:vector>
  </TitlesOfParts>
  <Company>Kanton Aargau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Organisationsdiagramm</dc:title>
  <dc:creator>Françoise Bernhard</dc:creator>
  <cp:lastModifiedBy>Güntert Christina   DFR IT AG</cp:lastModifiedBy>
  <cp:revision>18</cp:revision>
  <dcterms:created xsi:type="dcterms:W3CDTF">2005-03-08T13:29:47Z</dcterms:created>
  <dcterms:modified xsi:type="dcterms:W3CDTF">2017-06-13T06:20:46Z</dcterms:modified>
</cp:coreProperties>
</file>